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B9D031"/>
    <a:srgbClr val="85A13C"/>
    <a:srgbClr val="939392"/>
    <a:srgbClr val="565756"/>
    <a:srgbClr val="535353"/>
    <a:srgbClr val="4A4949"/>
    <a:srgbClr val="505050"/>
    <a:srgbClr val="B9D131"/>
    <a:srgbClr val="87A2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8" d="100"/>
          <a:sy n="78" d="100"/>
        </p:scale>
        <p:origin x="-1308" y="750"/>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2237" y="1235383"/>
            <a:ext cx="2090963" cy="2030964"/>
          </a:xfrm>
          <a:prstGeom prst="rect">
            <a:avLst/>
          </a:prstGeom>
        </p:spPr>
      </p:pic>
      <p:pic>
        <p:nvPicPr>
          <p:cNvPr id="10" name="Рисунок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45831" y="2410654"/>
            <a:ext cx="1316736" cy="1503550"/>
          </a:xfrm>
          <a:prstGeom prst="rect">
            <a:avLst/>
          </a:prstGeom>
        </p:spPr>
      </p:pic>
      <p:pic>
        <p:nvPicPr>
          <p:cNvPr id="12" name="Рисунок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85101" y="2164709"/>
            <a:ext cx="1487901" cy="1445649"/>
          </a:xfrm>
          <a:prstGeom prst="rect">
            <a:avLst/>
          </a:prstGeom>
        </p:spPr>
      </p:pic>
      <p:sp>
        <p:nvSpPr>
          <p:cNvPr id="5" name="Прямоугольник 4"/>
          <p:cNvSpPr/>
          <p:nvPr/>
        </p:nvSpPr>
        <p:spPr>
          <a:xfrm>
            <a:off x="0" y="5895182"/>
            <a:ext cx="7561260" cy="3555974"/>
          </a:xfrm>
          <a:prstGeom prst="rect">
            <a:avLst/>
          </a:prstGeom>
          <a:gradFill>
            <a:gsLst>
              <a:gs pos="0">
                <a:srgbClr val="B9D031"/>
              </a:gs>
              <a:gs pos="100000">
                <a:srgbClr val="87A23C"/>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558743" y="6651982"/>
            <a:ext cx="6462248" cy="731457"/>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555895" y="378148"/>
            <a:ext cx="4120413" cy="584775"/>
          </a:xfrm>
          <a:prstGeom prst="rect">
            <a:avLst/>
          </a:prstGeom>
          <a:noFill/>
        </p:spPr>
        <p:txBody>
          <a:bodyPr wrap="square" rtlCol="0">
            <a:spAutoFit/>
          </a:bodyPr>
          <a:lstStyle/>
          <a:p>
            <a:r>
              <a:rPr lang="ru-RU" sz="3200" b="1" dirty="0">
                <a:solidFill>
                  <a:srgbClr val="4A4949"/>
                </a:solidFill>
              </a:rPr>
              <a:t>Смелый </a:t>
            </a:r>
            <a:r>
              <a:rPr lang="ru-RU" sz="3200" b="1" dirty="0" err="1" smtClean="0">
                <a:solidFill>
                  <a:srgbClr val="4A4949"/>
                </a:solidFill>
              </a:rPr>
              <a:t>корпоратив</a:t>
            </a:r>
            <a:endParaRPr lang="en-US" sz="3200" b="1" dirty="0" smtClean="0">
              <a:solidFill>
                <a:srgbClr val="4A4949"/>
              </a:solidFill>
            </a:endParaRPr>
          </a:p>
        </p:txBody>
      </p:sp>
      <p:sp>
        <p:nvSpPr>
          <p:cNvPr id="11" name="TextBox 10"/>
          <p:cNvSpPr txBox="1"/>
          <p:nvPr/>
        </p:nvSpPr>
        <p:spPr>
          <a:xfrm>
            <a:off x="558743" y="6651555"/>
            <a:ext cx="6255828" cy="646331"/>
          </a:xfrm>
          <a:prstGeom prst="rect">
            <a:avLst/>
          </a:prstGeom>
          <a:noFill/>
        </p:spPr>
        <p:txBody>
          <a:bodyPr wrap="square" rtlCol="0">
            <a:spAutoFit/>
          </a:bodyPr>
          <a:lstStyle/>
          <a:p>
            <a:r>
              <a:rPr lang="ru-RU" sz="1800" i="1" dirty="0">
                <a:solidFill>
                  <a:srgbClr val="4A4949"/>
                </a:solidFill>
              </a:rPr>
              <a:t>даже не мог представить, насколько </a:t>
            </a:r>
            <a:r>
              <a:rPr lang="ru-RU" sz="1800" i="1" dirty="0" smtClean="0">
                <a:solidFill>
                  <a:srgbClr val="4A4949"/>
                </a:solidFill>
              </a:rPr>
              <a:t>это</a:t>
            </a:r>
            <a:r>
              <a:rPr lang="en-US" sz="1800" i="1" dirty="0" smtClean="0">
                <a:solidFill>
                  <a:srgbClr val="4A4949"/>
                </a:solidFill>
              </a:rPr>
              <a:t> </a:t>
            </a:r>
            <a:r>
              <a:rPr lang="ru-RU" sz="1800" i="1" dirty="0" smtClean="0">
                <a:solidFill>
                  <a:srgbClr val="4A4949"/>
                </a:solidFill>
              </a:rPr>
              <a:t>может </a:t>
            </a:r>
            <a:r>
              <a:rPr lang="ru-RU" sz="1800" i="1" dirty="0">
                <a:solidFill>
                  <a:srgbClr val="4A4949"/>
                </a:solidFill>
              </a:rPr>
              <a:t>быть интересно</a:t>
            </a:r>
            <a:endParaRPr lang="ru-RU" sz="1800" dirty="0">
              <a:solidFill>
                <a:srgbClr val="4A4949"/>
              </a:solidFill>
            </a:endParaRPr>
          </a:p>
        </p:txBody>
      </p:sp>
      <p:sp>
        <p:nvSpPr>
          <p:cNvPr id="16" name="TextBox 15"/>
          <p:cNvSpPr txBox="1"/>
          <p:nvPr/>
        </p:nvSpPr>
        <p:spPr>
          <a:xfrm>
            <a:off x="2986596" y="4060312"/>
            <a:ext cx="4034395" cy="1600438"/>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21" name="TextBox 20"/>
          <p:cNvSpPr txBox="1"/>
          <p:nvPr/>
        </p:nvSpPr>
        <p:spPr>
          <a:xfrm>
            <a:off x="438658" y="6005715"/>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2208199" y="7756369"/>
            <a:ext cx="4668776" cy="784830"/>
          </a:xfrm>
          <a:prstGeom prst="rect">
            <a:avLst/>
          </a:prstGeom>
          <a:noFill/>
        </p:spPr>
        <p:txBody>
          <a:bodyPr wrap="square" rtlCol="0">
            <a:spAutoFit/>
          </a:bodyPr>
          <a:lstStyle/>
          <a:p>
            <a:r>
              <a:rPr lang="en-US" sz="1500" dirty="0" smtClean="0"/>
              <a:t>The universe is commonly defined as the totality of everything that exists including all physical matter and energy, the planets, stars, galaxies, and the</a:t>
            </a:r>
            <a:endParaRPr lang="ru-RU" sz="1500" dirty="0"/>
          </a:p>
        </p:txBody>
      </p:sp>
      <p:sp>
        <p:nvSpPr>
          <p:cNvPr id="25" name="TextBox 24"/>
          <p:cNvSpPr txBox="1"/>
          <p:nvPr/>
        </p:nvSpPr>
        <p:spPr>
          <a:xfrm>
            <a:off x="610973" y="8875092"/>
            <a:ext cx="1264564" cy="461665"/>
          </a:xfrm>
          <a:prstGeom prst="rect">
            <a:avLst/>
          </a:prstGeom>
          <a:noFill/>
        </p:spPr>
        <p:txBody>
          <a:bodyPr wrap="square" rtlCol="0">
            <a:spAutoFit/>
          </a:bodyPr>
          <a:lstStyle/>
          <a:p>
            <a:pPr algn="ctr"/>
            <a:r>
              <a:rPr lang="ru-RU" sz="1200" i="1" dirty="0">
                <a:solidFill>
                  <a:schemeClr val="bg1"/>
                </a:solidFill>
              </a:rPr>
              <a:t>Сергей Жуков, владелец банка</a:t>
            </a:r>
          </a:p>
        </p:txBody>
      </p:sp>
      <p:pic>
        <p:nvPicPr>
          <p:cNvPr id="15" name="Рисунок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6854" y="7506940"/>
            <a:ext cx="1345172" cy="1345172"/>
          </a:xfrm>
          <a:prstGeom prst="ellipse">
            <a:avLst/>
          </a:prstGeom>
        </p:spPr>
      </p:pic>
      <p:sp>
        <p:nvSpPr>
          <p:cNvPr id="13" name="Прямоугольник 12"/>
          <p:cNvSpPr/>
          <p:nvPr/>
        </p:nvSpPr>
        <p:spPr>
          <a:xfrm>
            <a:off x="2688609" y="1458268"/>
            <a:ext cx="2797791" cy="561601"/>
          </a:xfrm>
          <a:prstGeom prst="rect">
            <a:avLst/>
          </a:prstGeom>
          <a:gradFill flip="none" rotWithShape="1">
            <a:gsLst>
              <a:gs pos="0">
                <a:srgbClr val="B9D031"/>
              </a:gs>
              <a:gs pos="100000">
                <a:srgbClr val="85A13C"/>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Прямоугольник 28"/>
          <p:cNvSpPr/>
          <p:nvPr/>
        </p:nvSpPr>
        <p:spPr>
          <a:xfrm>
            <a:off x="5745707" y="1799462"/>
            <a:ext cx="1446663" cy="1011977"/>
          </a:xfrm>
          <a:prstGeom prst="rect">
            <a:avLst/>
          </a:prstGeom>
          <a:gradFill flip="none" rotWithShape="1">
            <a:gsLst>
              <a:gs pos="0">
                <a:srgbClr val="B9D031"/>
              </a:gs>
              <a:gs pos="100000">
                <a:srgbClr val="85A13C"/>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Прямоугольник 29"/>
          <p:cNvSpPr/>
          <p:nvPr/>
        </p:nvSpPr>
        <p:spPr>
          <a:xfrm>
            <a:off x="545910" y="3450841"/>
            <a:ext cx="2320119" cy="670783"/>
          </a:xfrm>
          <a:prstGeom prst="rect">
            <a:avLst/>
          </a:prstGeom>
          <a:gradFill flip="none" rotWithShape="1">
            <a:gsLst>
              <a:gs pos="0">
                <a:srgbClr val="B9D031"/>
              </a:gs>
              <a:gs pos="100000">
                <a:srgbClr val="85A13C"/>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рямоугольный треугольник 13"/>
          <p:cNvSpPr/>
          <p:nvPr/>
        </p:nvSpPr>
        <p:spPr>
          <a:xfrm rot="10800000">
            <a:off x="2373476" y="1462601"/>
            <a:ext cx="330721" cy="330721"/>
          </a:xfrm>
          <a:prstGeom prst="rtTriangle">
            <a:avLst/>
          </a:prstGeom>
          <a:solidFill>
            <a:srgbClr val="B9D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Прямоугольный треугольник 30"/>
          <p:cNvSpPr/>
          <p:nvPr/>
        </p:nvSpPr>
        <p:spPr>
          <a:xfrm rot="10800000">
            <a:off x="5414986" y="2348452"/>
            <a:ext cx="330721" cy="330721"/>
          </a:xfrm>
          <a:prstGeom prst="rtTriangle">
            <a:avLst/>
          </a:prstGeom>
          <a:solidFill>
            <a:srgbClr val="B9D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Прямоугольный треугольник 33"/>
          <p:cNvSpPr/>
          <p:nvPr/>
        </p:nvSpPr>
        <p:spPr>
          <a:xfrm rot="10800000" flipH="1">
            <a:off x="2862766" y="3464053"/>
            <a:ext cx="348299" cy="330721"/>
          </a:xfrm>
          <a:prstGeom prst="rtTriangle">
            <a:avLst/>
          </a:prstGeom>
          <a:solidFill>
            <a:srgbClr val="B9D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TextBox 27"/>
          <p:cNvSpPr txBox="1"/>
          <p:nvPr/>
        </p:nvSpPr>
        <p:spPr>
          <a:xfrm>
            <a:off x="746466" y="3555399"/>
            <a:ext cx="1996733" cy="461665"/>
          </a:xfrm>
          <a:prstGeom prst="rect">
            <a:avLst/>
          </a:prstGeom>
          <a:noFill/>
        </p:spPr>
        <p:txBody>
          <a:bodyPr wrap="square" rtlCol="0">
            <a:spAutoFit/>
          </a:bodyPr>
          <a:lstStyle/>
          <a:p>
            <a:r>
              <a:rPr lang="en-US" sz="1200" i="1" dirty="0">
                <a:solidFill>
                  <a:srgbClr val="FFFFFF"/>
                </a:solidFill>
              </a:rPr>
              <a:t>although this usage may differ</a:t>
            </a:r>
            <a:endParaRPr lang="ru-RU" sz="1200" i="1" dirty="0">
              <a:solidFill>
                <a:srgbClr val="FFFFFF"/>
              </a:solidFill>
            </a:endParaRPr>
          </a:p>
        </p:txBody>
      </p:sp>
      <p:sp>
        <p:nvSpPr>
          <p:cNvPr id="26" name="TextBox 25"/>
          <p:cNvSpPr txBox="1"/>
          <p:nvPr/>
        </p:nvSpPr>
        <p:spPr>
          <a:xfrm>
            <a:off x="5836729" y="1855614"/>
            <a:ext cx="1264564" cy="461665"/>
          </a:xfrm>
          <a:prstGeom prst="rect">
            <a:avLst/>
          </a:prstGeom>
          <a:noFill/>
        </p:spPr>
        <p:txBody>
          <a:bodyPr wrap="square" rtlCol="0">
            <a:spAutoFit/>
          </a:bodyPr>
          <a:lstStyle/>
          <a:p>
            <a:r>
              <a:rPr lang="en-US" sz="1200" i="1" dirty="0">
                <a:solidFill>
                  <a:srgbClr val="FFFFFF"/>
                </a:solidFill>
              </a:rPr>
              <a:t>The universe is commonly</a:t>
            </a:r>
            <a:endParaRPr lang="ru-RU" sz="1200" i="1" dirty="0">
              <a:solidFill>
                <a:srgbClr val="FFFFFF"/>
              </a:solidFill>
            </a:endParaRPr>
          </a:p>
        </p:txBody>
      </p:sp>
      <p:sp>
        <p:nvSpPr>
          <p:cNvPr id="27" name="TextBox 26"/>
          <p:cNvSpPr txBox="1"/>
          <p:nvPr/>
        </p:nvSpPr>
        <p:spPr>
          <a:xfrm>
            <a:off x="2834410" y="1613317"/>
            <a:ext cx="2491133" cy="276999"/>
          </a:xfrm>
          <a:prstGeom prst="rect">
            <a:avLst/>
          </a:prstGeom>
          <a:noFill/>
        </p:spPr>
        <p:txBody>
          <a:bodyPr wrap="square" rtlCol="0">
            <a:spAutoFit/>
          </a:bodyPr>
          <a:lstStyle/>
          <a:p>
            <a:r>
              <a:rPr lang="en-US" sz="1200" i="1" dirty="0">
                <a:solidFill>
                  <a:srgbClr val="FFFFFF"/>
                </a:solidFill>
              </a:rPr>
              <a:t>the planets, stars, galaxies</a:t>
            </a:r>
            <a:endParaRPr lang="ru-RU" sz="1200" i="1" dirty="0">
              <a:solidFill>
                <a:srgbClr val="FFFFFF"/>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124</Words>
  <Application>Microsoft Office PowerPoint</Application>
  <PresentationFormat>Произвольный</PresentationFormat>
  <Paragraphs>15</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9</cp:revision>
  <dcterms:created xsi:type="dcterms:W3CDTF">2011-06-17T23:30:18Z</dcterms:created>
  <dcterms:modified xsi:type="dcterms:W3CDTF">2011-06-20T23:55:33Z</dcterms:modified>
</cp:coreProperties>
</file>